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1" r:id="rId2"/>
    <p:sldId id="268" r:id="rId3"/>
    <p:sldId id="256" r:id="rId4"/>
    <p:sldId id="272" r:id="rId5"/>
    <p:sldId id="258" r:id="rId6"/>
    <p:sldId id="257" r:id="rId7"/>
    <p:sldId id="275" r:id="rId8"/>
    <p:sldId id="266" r:id="rId9"/>
    <p:sldId id="276" r:id="rId10"/>
    <p:sldId id="262" r:id="rId11"/>
    <p:sldId id="263" r:id="rId12"/>
    <p:sldId id="264" r:id="rId13"/>
    <p:sldId id="265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4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49C2D3-D5CA-4DDC-B484-540967124104}" type="datetimeFigureOut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89297F-736E-4259-88C6-F3076F33F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1755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5544-A89A-4230-91FC-62ACBF861009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F9E8-6B5C-44C8-A4D3-DA33C51F6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7A19-B93E-4EC1-B23C-FC1E712A95C2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6063-CA43-47C4-A02D-CBE0CC40C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2966-E1DE-422B-939B-546A9594A4AD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1E77-BB99-4A00-963B-35B5F026B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12C1-F034-4E2E-A1FD-79133FBC9F7B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8E53C-148C-45CB-A237-1D0D735F8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6285-69FC-41D1-AB7C-AC7E86924B53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8261-D97B-4C3F-99C3-1D45D481B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ACDD-3651-4F17-88A9-A87EC6A799B9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8861-EA78-4C4E-8E13-021008C68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2D74-59F4-411C-9ABB-1F09B1635331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3B7C-2194-47CC-A304-41D2EFA53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4D6F-9526-425C-818D-294AABA3160B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51EF-A340-4BF4-A3C4-F77D1E9F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0515-9F59-43B4-B7C6-A3981F09DB09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E5BB-0346-463B-B546-3E1277CBC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EF3B-4830-4682-81DD-4056AF1AB4DA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7ADD-4892-4AE4-86D5-319C1A5DB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026C-0408-4575-9891-05213A5E2E8E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3865-59E7-4FE2-BDCC-DE8B352F4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47BAC-BFC4-4291-9CEA-B9A00DF6A21A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545670-2281-4485-9358-7896EFD04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txBody>
          <a:bodyPr/>
          <a:lstStyle/>
          <a:p>
            <a:r>
              <a:rPr lang="ru-RU" dirty="0" smtClean="0"/>
              <a:t>Актуализация знаний.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4968552"/>
          </a:xfrm>
        </p:spPr>
        <p:txBody>
          <a:bodyPr/>
          <a:lstStyle/>
          <a:p>
            <a:pPr marL="4572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Сейчас мы с вами побываем в роли корреспондентов  и повторим изученный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материал </a:t>
            </a:r>
            <a:r>
              <a:rPr lang="ru-RU" sz="2000" u="sng" dirty="0" smtClean="0">
                <a:latin typeface="Times New Roman"/>
                <a:ea typeface="Times New Roman"/>
                <a:cs typeface="Times New Roman"/>
              </a:rPr>
              <a:t>по теме давление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Вы будете задавать друг другу вопросы, в тексте или ответе которого должно быть одно или несколько слов, которые были разгаданы в ребусах. Интервью  проведем в виде «Открытого микрофона». Вы задаете вопрос и называете, кому он адресован.</a:t>
            </a:r>
            <a:endParaRPr lang="ru-RU" sz="1800" dirty="0">
              <a:ea typeface="Calibri"/>
              <a:cs typeface="Times New Roman"/>
            </a:endParaRPr>
          </a:p>
          <a:p>
            <a:pPr marL="4572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Игра «Открытый микрофон»</a:t>
            </a:r>
            <a:endParaRPr lang="ru-RU" sz="1800" dirty="0">
              <a:ea typeface="Calibri"/>
              <a:cs typeface="Times New Roman"/>
            </a:endParaRPr>
          </a:p>
          <a:p>
            <a:pPr marL="4572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Подводятся итоги игры, отмечаются ребята, которые задавали грамотные и интересные вопросы, ребята, которые быстро реагировали  и отвечали на них.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1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1)  От чего зависит давление газа?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   от числа молекул</a:t>
            </a:r>
          </a:p>
          <a:p>
            <a:pPr>
              <a:buNone/>
            </a:pPr>
            <a:r>
              <a:rPr lang="ru-RU" dirty="0" smtClean="0"/>
              <a:t>   от температуры газа</a:t>
            </a:r>
          </a:p>
          <a:p>
            <a:pPr>
              <a:buNone/>
            </a:pPr>
            <a:r>
              <a:rPr lang="ru-RU" dirty="0" smtClean="0"/>
              <a:t>   от формы сосуда, в котором находится газ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2)  При уменьшении объёма сосуда, в котором находится газ, давление…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    уменьшится</a:t>
            </a:r>
          </a:p>
          <a:p>
            <a:pPr>
              <a:buNone/>
            </a:pPr>
            <a:r>
              <a:rPr lang="ru-RU" dirty="0" smtClean="0"/>
              <a:t>   не изменится</a:t>
            </a:r>
          </a:p>
          <a:p>
            <a:pPr>
              <a:buNone/>
            </a:pPr>
            <a:r>
              <a:rPr lang="ru-RU" dirty="0" smtClean="0"/>
              <a:t>   увеличится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8229600" cy="550072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3) Что происходит с молекулами газа при уменьшении объёма сосуда, в котором находится газ?</a:t>
            </a:r>
          </a:p>
          <a:p>
            <a:pPr>
              <a:buNone/>
            </a:pPr>
            <a:r>
              <a:rPr lang="ru-RU" dirty="0" smtClean="0"/>
              <a:t>   молекулы начинают быстрее двигаться</a:t>
            </a:r>
          </a:p>
          <a:p>
            <a:pPr>
              <a:buNone/>
            </a:pPr>
            <a:r>
              <a:rPr lang="ru-RU" dirty="0" smtClean="0"/>
              <a:t>   молекулы начинают медленнее двигаться</a:t>
            </a:r>
          </a:p>
          <a:p>
            <a:pPr>
              <a:buNone/>
            </a:pPr>
            <a:r>
              <a:rPr lang="ru-RU" dirty="0" smtClean="0"/>
              <a:t>   среднее расстояние между молекулами газа уменьшается</a:t>
            </a:r>
          </a:p>
          <a:p>
            <a:pPr>
              <a:buNone/>
            </a:pPr>
            <a:r>
              <a:rPr lang="ru-RU" dirty="0" smtClean="0"/>
              <a:t>   среднее расстояние между молекулами газа увеличивается 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4) Что происходит с молекулами газа при уменьшении температуры?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   молекулы начинают быстрее двигаться</a:t>
            </a:r>
          </a:p>
          <a:p>
            <a:pPr>
              <a:buNone/>
            </a:pPr>
            <a:r>
              <a:rPr lang="ru-RU" dirty="0" smtClean="0"/>
              <a:t>   молекулы начинают медленнее двигаться</a:t>
            </a:r>
          </a:p>
          <a:p>
            <a:pPr>
              <a:buNone/>
            </a:pPr>
            <a:r>
              <a:rPr lang="ru-RU" dirty="0" smtClean="0"/>
              <a:t>   среднее расстояние между молекулами газа уменьшается</a:t>
            </a:r>
          </a:p>
          <a:p>
            <a:pPr>
              <a:buNone/>
            </a:pPr>
            <a:r>
              <a:rPr lang="ru-RU" dirty="0" smtClean="0"/>
              <a:t>   среднее расстояние между молекулами газа увеличивается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892899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48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Franklin Gothic Book"/>
              </a:rPr>
              <a:t>§ 37, выполнить после параграфа Задание.</a:t>
            </a:r>
            <a:endParaRPr lang="ru-RU" sz="4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2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91" t="56191" r="26324" b="13819"/>
          <a:stretch>
            <a:fillRect/>
          </a:stretch>
        </p:blipFill>
        <p:spPr bwMode="auto">
          <a:xfrm>
            <a:off x="428596" y="285728"/>
            <a:ext cx="3786214" cy="18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2168" t="43164" r="26562" b="17773"/>
          <a:stretch>
            <a:fillRect/>
          </a:stretch>
        </p:blipFill>
        <p:spPr bwMode="auto">
          <a:xfrm>
            <a:off x="3714744" y="1928802"/>
            <a:ext cx="50006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 l="20508" t="66406" r="21631" b="12109"/>
          <a:stretch>
            <a:fillRect/>
          </a:stretch>
        </p:blipFill>
        <p:spPr bwMode="auto">
          <a:xfrm>
            <a:off x="1500166" y="4857760"/>
            <a:ext cx="56436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2066" y="92867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давление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2714620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Паскаль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535782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воздух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150896" y="534801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Ш=Х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71462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Давление газа</a:t>
            </a:r>
          </a:p>
        </p:txBody>
      </p:sp>
      <p:pic>
        <p:nvPicPr>
          <p:cNvPr id="4" name="Picture 3" descr="H:\Documents and Settings\Aida\Рабочий стол\МОИ шаблоны ЭКСПЕРИМЕНТы\matemat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232612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:\Documents and Settings\Aida\Рабочий стол\текстуры и фоны, клипарты\новеньки картинки\ufficio0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3929063"/>
            <a:ext cx="9080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714375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/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Вопрос для обсуждения: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Почему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форма оболочки шарика шарообразная, а не кубическая или какая-нибудь другая?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4077072"/>
            <a:ext cx="8208912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Вывод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газ оказывает по всем направлениям одинаковое давление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9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рисунок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1206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можно объяснить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390C42-2A23-45E0-9F79-DCC5A4728C4F}" type="datetime1">
              <a:rPr lang="ru-RU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D355-4BE8-4C15-8925-3CD150F128FC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26201" r="6199" b="45388"/>
          <a:stretch>
            <a:fillRect/>
          </a:stretch>
        </p:blipFill>
        <p:spPr bwMode="auto">
          <a:xfrm>
            <a:off x="357158" y="2071678"/>
            <a:ext cx="79931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04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pPr marL="457200" indent="450215" algn="l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Как вы думаете, от каких параметров  зависит давление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газа? 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sz="48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845057"/>
              </p:ext>
            </p:extLst>
          </p:nvPr>
        </p:nvGraphicFramePr>
        <p:xfrm>
          <a:off x="457200" y="1600200"/>
          <a:ext cx="8219256" cy="433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9256"/>
              </a:tblGrid>
              <a:tr h="75323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От чего зависит давление 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газа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5323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т массы молекул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5323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т количества молекул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55244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/>
                        <a:t>       3. </a:t>
                      </a:r>
                      <a:r>
                        <a:rPr lang="ru-RU" sz="3200" b="1" dirty="0" smtClean="0">
                          <a:effectLst/>
                          <a:latin typeface="Times New Roman"/>
                        </a:rPr>
                        <a:t>О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т скорости молекул</a:t>
                      </a:r>
                      <a:endParaRPr lang="ru-RU" sz="3200" b="1" dirty="0"/>
                    </a:p>
                  </a:txBody>
                  <a:tcPr/>
                </a:tc>
              </a:tr>
              <a:tr h="5524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  4. </a:t>
                      </a:r>
                      <a:r>
                        <a:rPr lang="ru-RU" sz="3200" b="1" dirty="0" smtClean="0">
                          <a:effectLst/>
                          <a:latin typeface="Times New Roman"/>
                        </a:rPr>
                        <a:t>О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т температуры</a:t>
                      </a:r>
                      <a:endParaRPr lang="ru-RU" sz="3200" b="1" dirty="0"/>
                    </a:p>
                  </a:txBody>
                  <a:tcPr/>
                </a:tc>
              </a:tr>
              <a:tr h="5524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  5. </a:t>
                      </a:r>
                      <a:r>
                        <a:rPr lang="ru-RU" sz="3200" b="1" dirty="0" smtClean="0">
                          <a:effectLst/>
                          <a:latin typeface="Times New Roman"/>
                        </a:rPr>
                        <a:t>О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т объема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учебником.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Рассмотреть и объяснить опыт на стр. 105.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012C1-F034-4E2E-A1FD-79133FBC9F7B}" type="datetime1">
              <a:rPr lang="ru-RU" smtClean="0"/>
              <a:pPr>
                <a:defRPr/>
              </a:pPr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E53C-148C-45CB-A237-1D0D735F8AC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767091"/>
      </p:ext>
    </p:extLst>
  </p:cSld>
  <p:clrMapOvr>
    <a:masterClrMapping/>
  </p:clrMapOvr>
</p:sld>
</file>

<file path=ppt/theme/theme1.xml><?xml version="1.0" encoding="utf-8"?>
<a:theme xmlns:a="http://schemas.openxmlformats.org/drawingml/2006/main" name="математика - 14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- 14!</Template>
  <TotalTime>116</TotalTime>
  <Words>354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математика - 14!</vt:lpstr>
      <vt:lpstr>Актуализация знаний.</vt:lpstr>
      <vt:lpstr>Слайд 2</vt:lpstr>
      <vt:lpstr>Давление газа</vt:lpstr>
      <vt:lpstr>Вопрос для обсуждения: </vt:lpstr>
      <vt:lpstr>Объясни рисунок</vt:lpstr>
      <vt:lpstr>Как это можно объяснить</vt:lpstr>
      <vt:lpstr>Слайд 7</vt:lpstr>
      <vt:lpstr>Как вы думаете, от каких параметров  зависит давление газа?  </vt:lpstr>
      <vt:lpstr>Работа с учебником.</vt:lpstr>
      <vt:lpstr>ТЕСТ</vt:lpstr>
      <vt:lpstr>Слайд 11</vt:lpstr>
      <vt:lpstr>Слайд 12</vt:lpstr>
      <vt:lpstr>Слайд 13</vt:lpstr>
      <vt:lpstr>Слайд 14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dc:description>http://aida.ucoz.ru</dc:description>
  <cp:lastModifiedBy>UMR</cp:lastModifiedBy>
  <cp:revision>13</cp:revision>
  <dcterms:created xsi:type="dcterms:W3CDTF">2011-10-28T19:59:45Z</dcterms:created>
  <dcterms:modified xsi:type="dcterms:W3CDTF">2017-01-19T07:49:04Z</dcterms:modified>
</cp:coreProperties>
</file>